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83" r:id="rId3"/>
    <p:sldId id="284" r:id="rId4"/>
    <p:sldId id="305" r:id="rId5"/>
    <p:sldId id="306" r:id="rId6"/>
    <p:sldId id="326" r:id="rId7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6" r:id="rId24"/>
    <p:sldId id="342" r:id="rId25"/>
    <p:sldId id="323" r:id="rId26"/>
    <p:sldId id="278" r:id="rId27"/>
    <p:sldId id="32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876" y="156"/>
      </p:cViewPr>
      <p:guideLst>
        <p:guide orient="horz" pos="2255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  <a:endParaRPr kumimoji="1"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jianshu.com/p/4b382cc9585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qt.qframer.com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304" y="1719016"/>
            <a:ext cx="10697210" cy="274764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7200" b="1" dirty="0">
                <a:solidFill>
                  <a:schemeClr val="bg1"/>
                </a:solidFill>
              </a:rPr>
              <a:t>图解</a:t>
            </a:r>
            <a:r>
              <a:rPr kumimoji="1" lang="en-US" altLang="zh-CN" sz="7200" b="1" dirty="0">
                <a:solidFill>
                  <a:schemeClr val="bg1"/>
                </a:solidFill>
              </a:rPr>
              <a:t>GNU/Linux</a:t>
            </a:r>
            <a:r>
              <a:rPr kumimoji="1" lang="zh-CN" altLang="en-US" sz="7200" b="1" dirty="0">
                <a:solidFill>
                  <a:schemeClr val="bg1"/>
                </a:solidFill>
              </a:rPr>
              <a:t>操作系统</a:t>
            </a:r>
            <a:endParaRPr kumimoji="1" lang="en-US" altLang="zh-CN" sz="72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kumimoji="1" lang="zh-CN" altLang="en-US" sz="36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600" b="1" dirty="0">
                <a:solidFill>
                  <a:schemeClr val="bg1"/>
                </a:solidFill>
              </a:rPr>
              <a:t>									</a:t>
            </a:r>
            <a:r>
              <a:rPr kumimoji="1" lang="zh-CN" altLang="en-US" sz="3600" b="1" dirty="0">
                <a:solidFill>
                  <a:schemeClr val="bg1"/>
                </a:solidFill>
              </a:rPr>
              <a:t>你值得拥有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38715" y="62484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作者：丁江锋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79695" y="542925"/>
            <a:ext cx="1832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800" y="2080895"/>
            <a:ext cx="438086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当项目越来越大，越来越多，可以复用的接口越来越多的时候，你需要和一个接口管理平台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在线可视化编辑、查看、下载REST接口，有效管理软件项目各端通信标准，支持Mock服务模拟数据，API管理、API测试、API监控、API文档的综合性API服务管理平台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easyApi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1821815"/>
            <a:ext cx="6441440" cy="3379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60645" y="542925"/>
            <a:ext cx="2378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代码仓库管理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800" y="2080895"/>
            <a:ext cx="43808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         </a:t>
            </a:r>
            <a:r>
              <a:rPr>
                <a:solidFill>
                  <a:schemeClr val="bg1"/>
                </a:solidFill>
              </a:rPr>
              <a:t>GitLab是第一个针对产品，开发，QA，安全和运营团队的DevOps生命周期的所有阶段构建的单一应用程序，可以在同一个项目上同时工作。GitLab使团队能够通过单个对话进行协作和工作，而不是跨不同的工具管理多个线程。GitLab在DevOps生命周期内为团队提供单一数据存储，一个用户界面和一个权限模型，允许团队进行协作，显着缩短周期时间，并专注于快速构建优秀软件。</a:t>
            </a:r>
            <a:endParaRPr>
              <a:solidFill>
                <a:schemeClr val="bg1"/>
              </a:solidFill>
            </a:endParaRPr>
          </a:p>
          <a:p>
            <a:endParaRPr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Gitlab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2171065"/>
            <a:ext cx="6642735" cy="251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925695" y="542925"/>
            <a:ext cx="2340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代码审查管理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7405" y="2296795"/>
            <a:ext cx="438086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        </a:t>
            </a:r>
            <a:r>
              <a:rPr>
                <a:solidFill>
                  <a:schemeClr val="bg1"/>
                </a:solidFill>
              </a:rPr>
              <a:t>CodeReview的目的是提升代码质量，尽早发现潜在缺陷与BUG，降低修复成本，同时促进团队内部知识共享，帮助更多人更好地理解系统。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        Gerrit，一种免费、开放源代码的代码审查软件，使用网页界面。利用网页浏览器，同一个团队的软件程序员，可以相互审阅彼此修改后的程序代码，决定是否能够提交，退回或者继续修改。</a:t>
            </a:r>
            <a:endParaRPr>
              <a:solidFill>
                <a:schemeClr val="bg1"/>
              </a:solidFill>
            </a:endParaRPr>
          </a:p>
          <a:p>
            <a:endParaRPr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Gerrit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2296795"/>
            <a:ext cx="6498590" cy="288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90340" y="531495"/>
            <a:ext cx="4211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代码审查管理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架构/设计/常规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800" y="2080895"/>
            <a:ext cx="438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      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770" y="926465"/>
            <a:ext cx="4392295" cy="6185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架构/设计/常规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1.单一职责原则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一个类只能干一个事情，一个方法最好也只干一件事情。比较常见的违背是一个类既干UI的事情，又干逻辑的事情，这个在低质量的客户端代码里很常见。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2.行为是否统一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例如：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1)缓存是否统一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2)错误处理是否统一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3)错误提示是否统一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4)弹出框是否统一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5)……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3.代码污染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代码有没有对其他模块强耦合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4.重复代码--&gt;应该抽取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5.开闭原则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6.面向接口编程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11395" y="1341755"/>
            <a:ext cx="697357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7.健壮性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1)是否考虑线程安全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2)数据访问是否一致性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3)边界处理是否完整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4)逻辑是否健壮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5)是否有内存泄漏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6)有没有循环依赖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7)有没有野指针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8)是否检查了数组的“越界“错误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9)……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8.错误处理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9.改动是不是对代码的提升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新的改动是打补丁，让代码质量继续恶化，还是对代码质量做了修复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10.效率/性能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1)关键算法的时间复杂度多少？有没有可能有潜在的性能瓶颈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2)客户端程序对频繁消息和较大数据等耗时操作是否处理得当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800" y="2080895"/>
            <a:ext cx="438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      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0200" y="1757045"/>
            <a:ext cx="614616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代码风格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1.可读性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衡量可读性的可以有很好实践的标准，就是 Reviewer 能否非常容易的理解这个代码。如果不是，那意味着代码的可读性要进行改进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2.命名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1)命名对可读性非常重要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2)是否跟系统属性命名造成冲突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3)英语用词尽量准确一点，必要时可以查字典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89775" y="2449195"/>
            <a:ext cx="497776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3.函数长度/类长度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1)函数太长的不好阅读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2)类太长了，检查是否违反的 单一职责 原则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4.注释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恰到好处的注释,不是注释越多越好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5.参数个数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不要太多，一般不要超过 3 个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403090" y="542925"/>
            <a:ext cx="3385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代码审查管理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代码风格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51775" y="6371590"/>
            <a:ext cx="4215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1" action="ppaction://hlinkfile"/>
              </a:rPr>
              <a:t>https://www.jianshu.com/p/4b382cc95850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80840" y="542925"/>
            <a:ext cx="3830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代码打包编译构建管理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40500" y="2480310"/>
            <a:ext cx="522986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Jenkins是一个功能强大的应用程序，允许持续集成和持续交付项目，无论用的是什么平台。这是一个免费的源代码，可以处理任何类型的构建或持续集成。集成Jenkins可以用于一些测试和部署技术。Jenkins是一种软件允许持续集成。持续、自动地构建/测试软件项目。 监控软件开放流程，快速问题定位及处理，提示开放效率。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Jenkins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1943735"/>
            <a:ext cx="5841365" cy="3504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78045" y="501015"/>
            <a:ext cx="2835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镜像和部署管理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3955" y="2880360"/>
            <a:ext cx="32950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</a:t>
            </a:r>
            <a:r>
              <a:rPr lang="zh-CN" altLang="en-US">
                <a:solidFill>
                  <a:schemeClr val="bg1"/>
                </a:solidFill>
              </a:rPr>
              <a:t>基于</a:t>
            </a:r>
            <a:r>
              <a:rPr lang="en-US" altLang="zh-CN">
                <a:solidFill>
                  <a:schemeClr val="bg1"/>
                </a:solidFill>
              </a:rPr>
              <a:t>docker/</a:t>
            </a:r>
            <a:r>
              <a:rPr lang="zh-CN" altLang="en-US">
                <a:solidFill>
                  <a:schemeClr val="bg1"/>
                </a:solidFill>
              </a:rPr>
              <a:t>Kubernetes的容器云管理调度平台，在线可视化管理、监控、调度容器。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" y="1838325"/>
            <a:ext cx="7134225" cy="394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60645" y="501015"/>
            <a:ext cx="1870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集群管理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5080" y="2829560"/>
            <a:ext cx="42138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</a:t>
            </a:r>
            <a:r>
              <a:rPr lang="zh-CN" altLang="en-US">
                <a:solidFill>
                  <a:schemeClr val="bg1"/>
                </a:solidFill>
              </a:rPr>
              <a:t>集群管理是面向Kubernetes提供的批量服务器管理服务，自动实现跨主机容器互联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支持添加、删除、配置、管理集群节点，集群成员权限管理。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465" y="1466215"/>
            <a:ext cx="6409690" cy="443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93030" y="501015"/>
            <a:ext cx="1806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0200" y="2981960"/>
            <a:ext cx="43808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基于</a:t>
            </a:r>
            <a:r>
              <a:rPr lang="en-US" altLang="zh-CN">
                <a:solidFill>
                  <a:schemeClr val="bg1"/>
                </a:solidFill>
              </a:rPr>
              <a:t>tower</a:t>
            </a:r>
            <a:r>
              <a:rPr lang="zh-CN" altLang="en-US">
                <a:solidFill>
                  <a:schemeClr val="bg1"/>
                </a:solidFill>
              </a:rPr>
              <a:t>的任务管理模块可以对项目的</a:t>
            </a:r>
            <a:r>
              <a:rPr lang="en-US" altLang="zh-CN">
                <a:solidFill>
                  <a:schemeClr val="bg1"/>
                </a:solidFill>
              </a:rPr>
              <a:t>bug</a:t>
            </a:r>
            <a:r>
              <a:rPr lang="zh-CN" altLang="en-US">
                <a:solidFill>
                  <a:schemeClr val="bg1"/>
                </a:solidFill>
              </a:rPr>
              <a:t>进行管理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Tower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7" name="cover@2x.png" descr="cover@2x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2004695"/>
            <a:ext cx="5605145" cy="31534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257675" y="501015"/>
            <a:ext cx="367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代码编辑器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-sublime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6965" y="5547360"/>
            <a:ext cx="42138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基本架构</a:t>
            </a:r>
            <a:r>
              <a:rPr lang="en-US" altLang="zh-CN">
                <a:solidFill>
                  <a:schemeClr val="bg1"/>
                </a:solidFill>
              </a:rPr>
              <a:t> : C++ &amp; Python   </a:t>
            </a:r>
            <a:endParaRPr lang="en-US" altLang="zh-CN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强烈推荐：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sublime,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基于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C/S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的客户端，利用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python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进行插件体系开发，很强大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1796415"/>
            <a:ext cx="7103110" cy="3569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65" y="1534160"/>
            <a:ext cx="4600575" cy="685800"/>
          </a:xfrm>
          <a:prstGeom prst="rect">
            <a:avLst/>
          </a:prstGeom>
        </p:spPr>
      </p:pic>
      <p:pic>
        <p:nvPicPr>
          <p:cNvPr id="12" name="图片 11" descr="subli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965" y="3187700"/>
            <a:ext cx="4601210" cy="1651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66965" y="1165860"/>
            <a:ext cx="4213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windows: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66965" y="2590800"/>
            <a:ext cx="4213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Linux: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目录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什么是操作系统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操作系统的基本术语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GNU/Linux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操作系统的启动流程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323080" y="501015"/>
            <a:ext cx="3302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代码编辑器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-vscode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63915" y="4636135"/>
            <a:ext cx="30137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基本架构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: C++ &amp; nodejs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强烈推荐：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sublime,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基于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B/S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的客户端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,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利用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nodejs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进行插件体系开发，很强大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1731645"/>
            <a:ext cx="7124700" cy="3952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20" y="1333500"/>
            <a:ext cx="3238500" cy="244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85005" y="562610"/>
            <a:ext cx="3221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思维导图工具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raw.io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sz="20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0" y="1379220"/>
            <a:ext cx="3497580" cy="41001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5" y="1064260"/>
            <a:ext cx="5521960" cy="55384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80200" y="5750560"/>
            <a:ext cx="5161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开源，史上最全的物料库，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支持导出源文件及多种其他文件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12260" y="562610"/>
            <a:ext cx="4122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B/S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技术开发客户端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Electron </a:t>
            </a:r>
            <a:endParaRPr lang="en-US" sz="20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" y="2085975"/>
            <a:ext cx="7646035" cy="34823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460" y="961390"/>
            <a:ext cx="3484245" cy="5760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8430" y="3044825"/>
            <a:ext cx="9375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更多请 Join us, Growing together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1"/>
            <a:ext cx="12325350" cy="6866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55" y="957580"/>
            <a:ext cx="7781290" cy="534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" y="2089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Qt</a:t>
            </a:r>
            <a:r>
              <a:rPr lang="zh-CN" altLang="en-US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基础开发框架</a:t>
            </a:r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QFramer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6540" y="501015"/>
            <a:ext cx="4058920" cy="618490"/>
          </a:xfrm>
        </p:spPr>
        <p:txBody>
          <a:bodyPr/>
          <a:p>
            <a:r>
              <a:rPr lang="en-US" altLang="zh-CN"/>
              <a:t>Join us, Growing together</a:t>
            </a:r>
            <a:endParaRPr lang="en-US" altLang="zh-CN"/>
          </a:p>
        </p:txBody>
      </p:sp>
      <p:pic>
        <p:nvPicPr>
          <p:cNvPr id="3" name="图片 2" descr="个人二维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0385" y="3846830"/>
            <a:ext cx="2499995" cy="2777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1420" y="1659255"/>
            <a:ext cx="4709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保持一颗激情的心</a:t>
            </a:r>
            <a:endParaRPr lang="en-US" altLang="zh-CN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1420" y="4195445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Github: dragondjf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" y="6348730"/>
            <a:ext cx="4709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更多的分享请关注个人微信，加入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操作系统社区</a:t>
            </a:r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，获取最新的图解分享，分享成就未来，你值得拥有。</a:t>
            </a:r>
            <a:endParaRPr lang="zh-CN" altLang="en-US" sz="12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158490"/>
            <a:ext cx="2182495" cy="2988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1420" y="3158490"/>
            <a:ext cx="470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简书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丁江锋</a:t>
            </a:r>
            <a:endParaRPr lang="zh-CN" altLang="en-US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41420" y="3692525"/>
            <a:ext cx="5221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IT-Linux-Python-Qt-Web-IoT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1420" y="4672330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Email: ding465398889@163.com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05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07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08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桌面环境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核心组件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下的文件管理器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图解如何开发一套完整的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桌面环境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09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10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11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80"/>
            <a:ext cx="4507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项目管理和持续集成工具链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的周边轶事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图解开源协议的前世今生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参考目录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6595" y="2378710"/>
            <a:ext cx="19462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</a:rPr>
              <a:t>9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51525" y="2778760"/>
            <a:ext cx="60509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项目管理和持续集成工具链</a:t>
            </a:r>
            <a:endParaRPr lang="zh-CN" altLang="en-US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264150" y="501015"/>
            <a:ext cx="1663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管理目录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4775" y="1800860"/>
            <a:ext cx="43624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文档管理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bug</a:t>
            </a: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代码仓库管理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代码审查管理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代码打包编译构建管理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镜像和部署管理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集群管理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93030" y="501015"/>
            <a:ext cx="1806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38900" y="3120390"/>
            <a:ext cx="43808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项目新建、任务管理、团队管理、角色管理、文档管理等功能于一体的团队协助工具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Tower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7" name="cover@2x.png" descr="cover@2x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2004695"/>
            <a:ext cx="5605145" cy="31534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249545" y="542925"/>
            <a:ext cx="1692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8300" y="2691130"/>
            <a:ext cx="438086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 </a:t>
            </a:r>
            <a:r>
              <a:rPr lang="zh-CN" altLang="en-US">
                <a:solidFill>
                  <a:schemeClr val="bg1"/>
                </a:solidFill>
              </a:rPr>
              <a:t>工作文件集中组织管理，实时分享和讨论，免去了反复修改文件版本、发送邮件的麻烦。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tower,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或者是基于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GitLab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自己搭建一个仓库管理平台，利用仓库管理构建一套自己内部的文件管理平台，保证每个文件的修改记录可以追溯，像管理代码一样管理器文件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7" name="cover@2x.png" descr="cover@2x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2004695"/>
            <a:ext cx="5605145" cy="31534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217795" y="542925"/>
            <a:ext cx="1756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1630045"/>
            <a:ext cx="5835015" cy="3598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18300" y="2691130"/>
            <a:ext cx="43808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 </a:t>
            </a:r>
            <a:r>
              <a:rPr lang="zh-CN" altLang="en-US">
                <a:solidFill>
                  <a:schemeClr val="bg1"/>
                </a:solidFill>
              </a:rPr>
              <a:t>工作文件集中组织管理，实时分享和讨论，免去了反复修改文件版本、发送邮件的麻烦。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推荐：石墨文档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2779</Words>
  <Application>WPS 演示</Application>
  <PresentationFormat>宽屏</PresentationFormat>
  <Paragraphs>299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宋体</vt:lpstr>
      <vt:lpstr>Wingdings</vt:lpstr>
      <vt:lpstr>Segoe UI Light</vt:lpstr>
      <vt:lpstr>微软雅黑</vt:lpstr>
      <vt:lpstr>Wingdings</vt:lpstr>
      <vt:lpstr>Calibri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丁江锋</cp:lastModifiedBy>
  <cp:revision>58</cp:revision>
  <dcterms:created xsi:type="dcterms:W3CDTF">2015-07-31T08:15:00Z</dcterms:created>
  <dcterms:modified xsi:type="dcterms:W3CDTF">2018-10-12T01:54:56Z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